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sldIdLst>
    <p:sldId id="256" r:id="rId2"/>
    <p:sldId id="263" r:id="rId3"/>
    <p:sldId id="262" r:id="rId4"/>
    <p:sldId id="258" r:id="rId5"/>
    <p:sldId id="264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7,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ogle.com/url?sa=i&amp;rct=j&amp;q=&amp;esrc=s&amp;source=images&amp;cd=&amp;cad=rja&amp;uact=8&amp;ved=0CAYQjB0&amp;url=https://crunchingsandmunchings.wordpress.com/tag/libraries/&amp;ei=WY18VJeNJeSxsATRioFA&amp;bvm=bv.80642063,d.cWc&amp;psig=AFQjCNF0J699V7zV8DEZAZWkwRM6J6PP3A&amp;ust=1417535159420453" TargetMode="External"/><Relationship Id="rId12" Type="http://schemas.openxmlformats.org/officeDocument/2006/relationships/hyperlink" Target="https://www.google.com/url?sa=i&amp;rct=j&amp;q=&amp;esrc=s&amp;source=images&amp;cd=&amp;cad=rja&amp;uact=8&amp;ved=0CAYQjB0&amp;url=http://imgkid.com/beauty-and-the-beast-belle-reading.shtml&amp;ei=nhd-VL-4AqyZsQSv3oLIDw&amp;bvm=bv.80642063,d.cWc&amp;psig=AFQjCNHGgqhiJRh-u2nHDkt9sr89lQlGGQ&amp;ust=141763604751961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fusedmatthew.com" TargetMode="External"/><Relationship Id="rId3" Type="http://schemas.openxmlformats.org/officeDocument/2006/relationships/hyperlink" Target="http://www.fanpop.com" TargetMode="External"/><Relationship Id="rId4" Type="http://schemas.openxmlformats.org/officeDocument/2006/relationships/hyperlink" Target="http://www.aahabershaw.wordpress.com" TargetMode="External"/><Relationship Id="rId5" Type="http://schemas.openxmlformats.org/officeDocument/2006/relationships/hyperlink" Target="http://www.tom1st.com" TargetMode="External"/><Relationship Id="rId6" Type="http://schemas.openxmlformats.org/officeDocument/2006/relationships/hyperlink" Target="http://www.movieguide.org" TargetMode="External"/><Relationship Id="rId7" Type="http://schemas.openxmlformats.org/officeDocument/2006/relationships/hyperlink" Target="http://www.earnthis.net" TargetMode="External"/><Relationship Id="rId8" Type="http://schemas.openxmlformats.org/officeDocument/2006/relationships/hyperlink" Target="http://www.blogs.disney.com" TargetMode="External"/><Relationship Id="rId9" Type="http://schemas.openxmlformats.org/officeDocument/2006/relationships/hyperlink" Target="http://www.atomoicthinktank.com" TargetMode="External"/><Relationship Id="rId10" Type="http://schemas.openxmlformats.org/officeDocument/2006/relationships/hyperlink" Target="http://www.huffingtonpos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3: </a:t>
            </a:r>
            <a:r>
              <a:rPr lang="en-US" dirty="0" err="1" smtClean="0"/>
              <a:t>RemiX</a:t>
            </a:r>
            <a:r>
              <a:rPr lang="en-US" dirty="0" smtClean="0"/>
              <a:t> A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HANNAH AVERY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5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badi MT Condensed Light"/>
                <a:cs typeface="Abadi MT Condensed Light"/>
              </a:rPr>
              <a:t>BEAUTY &amp; THE BEAST</a:t>
            </a:r>
            <a:endParaRPr lang="en-US" sz="5400" dirty="0">
              <a:latin typeface="Abadi MT Condensed Light"/>
              <a:cs typeface="Abadi MT Condensed Light"/>
            </a:endParaRPr>
          </a:p>
        </p:txBody>
      </p:sp>
      <p:pic>
        <p:nvPicPr>
          <p:cNvPr id="4" name="Content Placeholder 3" descr="Beauty-and-the-Beast-beauty-and-the-beast-261362_1024_68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b="1416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07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Purpose</a:t>
            </a:r>
          </a:p>
          <a:p>
            <a:r>
              <a:rPr lang="en-US" sz="2000" dirty="0" smtClean="0"/>
              <a:t>Audience</a:t>
            </a:r>
          </a:p>
          <a:p>
            <a:r>
              <a:rPr lang="en-US" sz="2000" dirty="0" smtClean="0"/>
              <a:t>Context </a:t>
            </a:r>
          </a:p>
          <a:p>
            <a:r>
              <a:rPr lang="en-US" sz="2000" dirty="0" smtClean="0"/>
              <a:t>Genre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252" y="598907"/>
            <a:ext cx="2377648" cy="1780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44" y="2840732"/>
            <a:ext cx="3867356" cy="1839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202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Emphasis</a:t>
            </a:r>
          </a:p>
          <a:p>
            <a:r>
              <a:rPr lang="en-US" sz="2000" dirty="0" smtClean="0"/>
              <a:t>Alignment</a:t>
            </a:r>
          </a:p>
          <a:p>
            <a:r>
              <a:rPr lang="en-US" sz="2000" dirty="0" smtClean="0"/>
              <a:t>Organization </a:t>
            </a:r>
          </a:p>
        </p:txBody>
      </p:sp>
      <p:pic>
        <p:nvPicPr>
          <p:cNvPr id="4" name="Picture 3" descr="Screen Shot 2014-12-06 at 9.1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73" y="365760"/>
            <a:ext cx="5378018" cy="245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Shot 2014-12-06 at 9.5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0" y="3099700"/>
            <a:ext cx="3446612" cy="35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Spatial</a:t>
            </a:r>
          </a:p>
          <a:p>
            <a:r>
              <a:rPr lang="en-US" sz="2000" dirty="0" smtClean="0"/>
              <a:t>Linguistic </a:t>
            </a:r>
          </a:p>
          <a:p>
            <a:r>
              <a:rPr lang="en-US" sz="2000" dirty="0" smtClean="0"/>
              <a:t>Visual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Screen Shot 2014-12-06 at 10.1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9" y="2922814"/>
            <a:ext cx="4231529" cy="3214335"/>
          </a:xfrm>
          <a:prstGeom prst="rect">
            <a:avLst/>
          </a:prstGeom>
        </p:spPr>
      </p:pic>
      <p:pic>
        <p:nvPicPr>
          <p:cNvPr id="5" name="Picture 4" descr="Screen Shot 2014-12-06 at 10.1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14" y="1006718"/>
            <a:ext cx="4023176" cy="30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SUCCESSES, CHALLENGES &amp; RISKS</a:t>
            </a:r>
            <a:endParaRPr lang="en-US" dirty="0"/>
          </a:p>
        </p:txBody>
      </p:sp>
      <p:pic>
        <p:nvPicPr>
          <p:cNvPr id="4" name="Content Placeholder 3" descr="Screen Shot 2014-12-06 at 9.16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b="11317"/>
          <a:stretch>
            <a:fillRect/>
          </a:stretch>
        </p:blipFill>
        <p:spPr>
          <a:xfrm>
            <a:off x="197057" y="1116546"/>
            <a:ext cx="5080844" cy="2418402"/>
          </a:xfrm>
        </p:spPr>
      </p:pic>
      <p:pic>
        <p:nvPicPr>
          <p:cNvPr id="5" name="Picture 4" descr="Screen Shot 2014-12-06 at 9.16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6" y="3854526"/>
            <a:ext cx="3991307" cy="2758782"/>
          </a:xfrm>
          <a:prstGeom prst="rect">
            <a:avLst/>
          </a:prstGeom>
        </p:spPr>
      </p:pic>
      <p:pic>
        <p:nvPicPr>
          <p:cNvPr id="6" name="Picture 5" descr="Screen Shot 2014-12-06 at 10.12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08" y="1520945"/>
            <a:ext cx="3324083" cy="40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Ballroom dance: </a:t>
            </a:r>
            <a:r>
              <a:rPr lang="en-US" u="sng" dirty="0">
                <a:hlinkClick r:id="rId2"/>
              </a:rPr>
              <a:t>www.Confusedmatthew.com</a:t>
            </a:r>
            <a:r>
              <a:rPr lang="en-US" dirty="0"/>
              <a:t>   </a:t>
            </a:r>
          </a:p>
          <a:p>
            <a:r>
              <a:rPr lang="en-US" dirty="0"/>
              <a:t>Belle Sees Prince: </a:t>
            </a:r>
            <a:r>
              <a:rPr lang="en-US" u="sng" dirty="0">
                <a:hlinkClick r:id="rId3"/>
              </a:rPr>
              <a:t>www.fanpop.com</a:t>
            </a:r>
            <a:r>
              <a:rPr lang="en-US" dirty="0"/>
              <a:t> </a:t>
            </a:r>
          </a:p>
          <a:p>
            <a:r>
              <a:rPr lang="en-US" dirty="0"/>
              <a:t>Scary Teeth: </a:t>
            </a:r>
            <a:r>
              <a:rPr lang="en-US" u="sng" dirty="0">
                <a:hlinkClick r:id="rId4"/>
              </a:rPr>
              <a:t>www.aahabershaw.wordpress.com</a:t>
            </a:r>
            <a:r>
              <a:rPr lang="en-US" dirty="0"/>
              <a:t> </a:t>
            </a:r>
          </a:p>
          <a:p>
            <a:r>
              <a:rPr lang="en-US" dirty="0"/>
              <a:t>Belle and </a:t>
            </a:r>
            <a:r>
              <a:rPr lang="en-US" dirty="0" err="1"/>
              <a:t>Gustan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www.tom1st.com</a:t>
            </a:r>
            <a:r>
              <a:rPr lang="en-US" dirty="0"/>
              <a:t> </a:t>
            </a:r>
          </a:p>
          <a:p>
            <a:r>
              <a:rPr lang="en-US" dirty="0"/>
              <a:t>Belle Reading: </a:t>
            </a:r>
            <a:r>
              <a:rPr lang="en-US" u="sng" dirty="0">
                <a:hlinkClick r:id="rId6"/>
              </a:rPr>
              <a:t>www.movieguide.org</a:t>
            </a:r>
            <a:r>
              <a:rPr lang="en-US" dirty="0"/>
              <a:t> </a:t>
            </a:r>
          </a:p>
          <a:p>
            <a:r>
              <a:rPr lang="en-US" dirty="0"/>
              <a:t>Gaston Muscles: </a:t>
            </a:r>
            <a:r>
              <a:rPr lang="en-US" u="sng" dirty="0">
                <a:hlinkClick r:id="rId7"/>
              </a:rPr>
              <a:t>www.earnthis.net</a:t>
            </a:r>
            <a:r>
              <a:rPr lang="en-US" dirty="0"/>
              <a:t> </a:t>
            </a:r>
          </a:p>
          <a:p>
            <a:r>
              <a:rPr lang="en-US" dirty="0"/>
              <a:t>Three Girls: </a:t>
            </a:r>
            <a:r>
              <a:rPr lang="en-US" u="sng" dirty="0">
                <a:hlinkClick r:id="rId8"/>
              </a:rPr>
              <a:t>www.blogs.disney.com</a:t>
            </a:r>
            <a:r>
              <a:rPr lang="en-US" dirty="0"/>
              <a:t> </a:t>
            </a:r>
          </a:p>
          <a:p>
            <a:r>
              <a:rPr lang="en-US" dirty="0"/>
              <a:t>Gaston Drowned: </a:t>
            </a:r>
            <a:r>
              <a:rPr lang="en-US" u="sng" dirty="0">
                <a:hlinkClick r:id="rId3"/>
              </a:rPr>
              <a:t>www.fanpop.com</a:t>
            </a:r>
            <a:r>
              <a:rPr lang="en-US" dirty="0"/>
              <a:t> </a:t>
            </a:r>
          </a:p>
          <a:p>
            <a:r>
              <a:rPr lang="en-US" dirty="0"/>
              <a:t>Beast Defending Belle: </a:t>
            </a:r>
            <a:r>
              <a:rPr lang="en-US" u="sng" dirty="0">
                <a:hlinkClick r:id="rId9"/>
              </a:rPr>
              <a:t>www.atomoicthinktank.com</a:t>
            </a:r>
            <a:r>
              <a:rPr lang="en-US" dirty="0"/>
              <a:t> </a:t>
            </a:r>
          </a:p>
          <a:p>
            <a:r>
              <a:rPr lang="en-US" dirty="0"/>
              <a:t>Gaston Open Arms: </a:t>
            </a:r>
            <a:r>
              <a:rPr lang="en-US" u="sng" dirty="0">
                <a:hlinkClick r:id="rId10"/>
              </a:rPr>
              <a:t>www.huffingtonpost.com</a:t>
            </a:r>
            <a:r>
              <a:rPr lang="en-US" dirty="0"/>
              <a:t> </a:t>
            </a:r>
          </a:p>
          <a:p>
            <a:r>
              <a:rPr lang="en-US" dirty="0"/>
              <a:t>Library Picture: </a:t>
            </a:r>
            <a:r>
              <a:rPr lang="en-US" u="sng" dirty="0">
                <a:hlinkClick r:id="rId11"/>
              </a:rPr>
              <a:t>crunchingsandmunchings.wordpress.com</a:t>
            </a:r>
            <a:r>
              <a:rPr lang="en-US" dirty="0"/>
              <a:t> </a:t>
            </a:r>
          </a:p>
          <a:p>
            <a:r>
              <a:rPr lang="en-US" dirty="0"/>
              <a:t>Belle with Goats: </a:t>
            </a:r>
            <a:r>
              <a:rPr lang="en-US" u="sng" dirty="0">
                <a:hlinkClick r:id="rId12"/>
              </a:rPr>
              <a:t>imgkid.com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21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296</TotalTime>
  <Words>89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Project 3: RemiX A STORY</vt:lpstr>
      <vt:lpstr>BEAUTY &amp; THE BEAST</vt:lpstr>
      <vt:lpstr>RHETORICAL CHOICES</vt:lpstr>
      <vt:lpstr>DESIGN</vt:lpstr>
      <vt:lpstr>MODES OF COMMUNICATION </vt:lpstr>
      <vt:lpstr>SUCCESSES, CHALLENGES &amp; RISKS</vt:lpstr>
      <vt:lpstr>SOURCES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RemiX A STORY</dc:title>
  <dc:creator>Hannah Avery</dc:creator>
  <cp:lastModifiedBy>Hannah Avery</cp:lastModifiedBy>
  <cp:revision>11</cp:revision>
  <dcterms:created xsi:type="dcterms:W3CDTF">2014-12-07T02:27:26Z</dcterms:created>
  <dcterms:modified xsi:type="dcterms:W3CDTF">2014-12-08T01:47:16Z</dcterms:modified>
</cp:coreProperties>
</file>