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56" r:id="rId2"/>
    <p:sldId id="257" r:id="rId3"/>
    <p:sldId id="258" r:id="rId4"/>
    <p:sldId id="267" r:id="rId5"/>
    <p:sldId id="264" r:id="rId6"/>
    <p:sldId id="262" r:id="rId7"/>
    <p:sldId id="265" r:id="rId8"/>
    <p:sldId id="263" r:id="rId9"/>
    <p:sldId id="261" r:id="rId10"/>
    <p:sldId id="268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3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10/13/14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8FE6-CC91-1248-9908-92C37159FE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10/13/14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10/13/14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10/13/14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10/13/14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10/13/14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10/13/14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10/13/14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10/13/14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10/13/14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10/13/14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10/13/14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6" y="1647434"/>
            <a:ext cx="7288205" cy="292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964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Baskerville"/>
                <a:cs typeface="Baskerville"/>
              </a:rPr>
              <a:t>Easelly</a:t>
            </a:r>
            <a:r>
              <a:rPr lang="en-US" dirty="0" smtClean="0">
                <a:latin typeface="Baskerville"/>
                <a:cs typeface="Baskerville"/>
              </a:rPr>
              <a:t>: Worth your time!</a:t>
            </a:r>
            <a:endParaRPr lang="en-US" dirty="0">
              <a:latin typeface="Baskerville"/>
              <a:cs typeface="Baskerville"/>
            </a:endParaRPr>
          </a:p>
        </p:txBody>
      </p:sp>
      <p:pic>
        <p:nvPicPr>
          <p:cNvPr id="4" name="Content Placeholder 3" descr="5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9" r="131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10244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"/>
                <a:cs typeface="Baskerville"/>
              </a:rPr>
              <a:t>Overview of </a:t>
            </a:r>
            <a:r>
              <a:rPr lang="en-US" dirty="0" err="1" smtClean="0">
                <a:latin typeface="Baskerville"/>
                <a:cs typeface="Baskerville"/>
              </a:rPr>
              <a:t>Easelly</a:t>
            </a:r>
            <a:endParaRPr lang="en-US" dirty="0">
              <a:latin typeface="Baskerville"/>
              <a:cs typeface="Baskerville"/>
            </a:endParaRPr>
          </a:p>
        </p:txBody>
      </p:sp>
      <p:pic>
        <p:nvPicPr>
          <p:cNvPr id="6" name="Content Placeholder 5" descr="Screen Shot 2014-10-16 at 3.33.3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" r="397"/>
          <a:stretch>
            <a:fillRect/>
          </a:stretch>
        </p:blipFill>
        <p:spPr>
          <a:xfrm>
            <a:off x="167419" y="1417638"/>
            <a:ext cx="7909781" cy="4983162"/>
          </a:xfrm>
        </p:spPr>
      </p:pic>
    </p:spTree>
    <p:extLst>
      <p:ext uri="{BB962C8B-B14F-4D97-AF65-F5344CB8AC3E}">
        <p14:creationId xmlns:p14="http://schemas.microsoft.com/office/powerpoint/2010/main" val="3104586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"/>
                <a:cs typeface="Baskerville"/>
              </a:rPr>
              <a:t>Affordances</a:t>
            </a:r>
            <a:r>
              <a:rPr lang="en-US" dirty="0">
                <a:latin typeface="Baskerville"/>
                <a:cs typeface="Baskerville"/>
              </a:rPr>
              <a:t>:</a:t>
            </a:r>
            <a:r>
              <a:rPr lang="en-US" dirty="0" smtClean="0">
                <a:latin typeface="Baskerville"/>
                <a:cs typeface="Baskerville"/>
              </a:rPr>
              <a:t> Customizable  </a:t>
            </a:r>
            <a:endParaRPr lang="en-US" dirty="0">
              <a:latin typeface="Baskerville"/>
              <a:cs typeface="Baskerville"/>
            </a:endParaRPr>
          </a:p>
        </p:txBody>
      </p:sp>
      <p:pic>
        <p:nvPicPr>
          <p:cNvPr id="4" name="Content Placeholder 3" descr="Screen Shot 2014-10-06 at 10.31.10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0" r="117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0749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"/>
                <a:cs typeface="Baskerville"/>
              </a:rPr>
              <a:t>Affordances: Design</a:t>
            </a:r>
            <a:endParaRPr lang="en-US" dirty="0">
              <a:latin typeface="Baskerville"/>
              <a:cs typeface="Baskerville"/>
            </a:endParaRPr>
          </a:p>
        </p:txBody>
      </p:sp>
      <p:pic>
        <p:nvPicPr>
          <p:cNvPr id="4" name="Content Placeholder 3" descr="Screen Shot 2014-10-16 at 10.39.5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" r="43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6086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"/>
                <a:cs typeface="Baskerville"/>
              </a:rPr>
              <a:t>Affordances: Charts</a:t>
            </a:r>
            <a:endParaRPr lang="en-US" dirty="0">
              <a:latin typeface="Baskerville"/>
              <a:cs typeface="Baskerville"/>
            </a:endParaRPr>
          </a:p>
        </p:txBody>
      </p:sp>
      <p:pic>
        <p:nvPicPr>
          <p:cNvPr id="4" name="Content Placeholder 3" descr="Screen Shot 2014-10-16 at 10.31.5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" b="7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29256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"/>
                <a:cs typeface="Baskerville"/>
              </a:rPr>
              <a:t>Constraints: Groups  </a:t>
            </a:r>
            <a:endParaRPr lang="en-US" dirty="0">
              <a:latin typeface="Baskerville"/>
              <a:cs typeface="Baskerville"/>
            </a:endParaRPr>
          </a:p>
        </p:txBody>
      </p:sp>
      <p:pic>
        <p:nvPicPr>
          <p:cNvPr id="4" name="Content Placeholder 3" descr="Screen Shot 2014-10-16 at 3.34.0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" r="3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86018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966973" cy="970271"/>
          </a:xfrm>
        </p:spPr>
        <p:txBody>
          <a:bodyPr/>
          <a:lstStyle/>
          <a:p>
            <a:r>
              <a:rPr lang="en-US" sz="3600" dirty="0" smtClean="0">
                <a:latin typeface="Baskerville"/>
                <a:cs typeface="Baskerville"/>
              </a:rPr>
              <a:t>Constraints: Lack of Personalization </a:t>
            </a:r>
            <a:endParaRPr lang="en-US" sz="3600" dirty="0">
              <a:latin typeface="Baskerville"/>
              <a:cs typeface="Baskerville"/>
            </a:endParaRPr>
          </a:p>
        </p:txBody>
      </p:sp>
      <p:pic>
        <p:nvPicPr>
          <p:cNvPr id="4" name="Content Placeholder 3" descr="Screen Shot 2014-10-16 at 9.40.1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578" b="-1025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17203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"/>
                <a:cs typeface="Baskerville"/>
              </a:rPr>
              <a:t>Constraints: “In Beta”</a:t>
            </a:r>
            <a:endParaRPr lang="en-US" dirty="0">
              <a:latin typeface="Baskerville"/>
              <a:cs typeface="Baskerville"/>
            </a:endParaRPr>
          </a:p>
        </p:txBody>
      </p:sp>
      <p:pic>
        <p:nvPicPr>
          <p:cNvPr id="4" name="Content Placeholder 3" descr="Screen Shot 2014-10-16 at 10.25.0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4" r="60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1436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"/>
                <a:cs typeface="Baskerville"/>
              </a:rPr>
              <a:t>Helpful Features: Blog</a:t>
            </a:r>
            <a:endParaRPr lang="en-US" dirty="0">
              <a:latin typeface="Baskerville"/>
              <a:cs typeface="Baskerville"/>
            </a:endParaRPr>
          </a:p>
        </p:txBody>
      </p:sp>
      <p:pic>
        <p:nvPicPr>
          <p:cNvPr id="4" name="Content Placeholder 3" descr="Screen Shot 2014-10-16 at 3.34.3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" r="3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6635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4376</TotalTime>
  <Words>36</Words>
  <Application>Microsoft Macintosh PowerPoint</Application>
  <PresentationFormat>On-screen Show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Adjacency</vt:lpstr>
      <vt:lpstr>PowerPoint Presentation</vt:lpstr>
      <vt:lpstr>Overview of Easelly</vt:lpstr>
      <vt:lpstr>Affordances: Customizable  </vt:lpstr>
      <vt:lpstr>Affordances: Design</vt:lpstr>
      <vt:lpstr>Affordances: Charts</vt:lpstr>
      <vt:lpstr>Constraints: Groups  </vt:lpstr>
      <vt:lpstr>Constraints: Lack of Personalization </vt:lpstr>
      <vt:lpstr>Constraints: “In Beta”</vt:lpstr>
      <vt:lpstr>Helpful Features: Blog</vt:lpstr>
      <vt:lpstr>Easelly: Worth your time!</vt:lpstr>
    </vt:vector>
  </TitlesOfParts>
  <Company>Virginia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Easelly</dc:title>
  <dc:creator>Hannah Avery</dc:creator>
  <cp:lastModifiedBy>Hannah Avery</cp:lastModifiedBy>
  <cp:revision>11</cp:revision>
  <dcterms:created xsi:type="dcterms:W3CDTF">2014-10-14T02:31:56Z</dcterms:created>
  <dcterms:modified xsi:type="dcterms:W3CDTF">2014-10-17T03:28:13Z</dcterms:modified>
</cp:coreProperties>
</file>