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8" r:id="rId8"/>
    <p:sldId id="269" r:id="rId9"/>
    <p:sldId id="270" r:id="rId10"/>
    <p:sldId id="261" r:id="rId11"/>
    <p:sldId id="262" r:id="rId12"/>
    <p:sldId id="263" r:id="rId13"/>
    <p:sldId id="264" r:id="rId14"/>
    <p:sldId id="265" r:id="rId15"/>
    <p:sldId id="267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20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October 11, 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October 11,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October 11,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October 11, 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October 11, 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October 11, 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October 11, 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October 11, 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October 11, 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October 11, 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October 11, 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October 11,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799" y="1222841"/>
            <a:ext cx="7543800" cy="2152650"/>
          </a:xfrm>
        </p:spPr>
        <p:txBody>
          <a:bodyPr/>
          <a:lstStyle/>
          <a:p>
            <a:r>
              <a:rPr lang="en-US" dirty="0" smtClean="0"/>
              <a:t>COWBIRD: Interrogating an Interface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5307" y="3375491"/>
            <a:ext cx="6172200" cy="685800"/>
          </a:xfrm>
        </p:spPr>
        <p:txBody>
          <a:bodyPr/>
          <a:lstStyle/>
          <a:p>
            <a:r>
              <a:rPr lang="en-US" dirty="0" smtClean="0"/>
              <a:t>By Celsea Copas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01" y="4503075"/>
            <a:ext cx="5938999" cy="186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8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4932" y="4240778"/>
            <a:ext cx="7543800" cy="914400"/>
          </a:xfrm>
        </p:spPr>
        <p:txBody>
          <a:bodyPr/>
          <a:lstStyle/>
          <a:p>
            <a:r>
              <a:rPr lang="en-US" dirty="0" smtClean="0"/>
              <a:t> Stories</a:t>
            </a:r>
            <a:endParaRPr lang="en-US" dirty="0"/>
          </a:p>
        </p:txBody>
      </p:sp>
      <p:pic>
        <p:nvPicPr>
          <p:cNvPr id="5" name="Picture 4" descr="eyes and wrinkles 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1473"/>
            <a:ext cx="6655774" cy="376652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 descr="eyes and wrinkl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r="3399"/>
          <a:stretch>
            <a:fillRect/>
          </a:stretch>
        </p:blipFill>
        <p:spPr>
          <a:xfrm>
            <a:off x="2540178" y="0"/>
            <a:ext cx="6603148" cy="396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4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ve cowbir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" r="2990"/>
          <a:stretch>
            <a:fillRect/>
          </a:stretch>
        </p:blipFill>
        <p:spPr>
          <a:xfrm>
            <a:off x="0" y="0"/>
            <a:ext cx="7987954" cy="479277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4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sting cowbir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r="2973"/>
          <a:stretch>
            <a:fillRect/>
          </a:stretch>
        </p:blipFill>
        <p:spPr>
          <a:xfrm>
            <a:off x="1483660" y="0"/>
            <a:ext cx="7660340" cy="459620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6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yle guide cowbir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r="3059"/>
          <a:stretch>
            <a:fillRect/>
          </a:stretch>
        </p:blipFill>
        <p:spPr>
          <a:xfrm>
            <a:off x="0" y="0"/>
            <a:ext cx="7606903" cy="456414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01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011" y="5334000"/>
            <a:ext cx="7543800" cy="914400"/>
          </a:xfrm>
        </p:spPr>
        <p:txBody>
          <a:bodyPr/>
          <a:lstStyle/>
          <a:p>
            <a:r>
              <a:rPr lang="en-US" dirty="0" smtClean="0"/>
              <a:t>Constraints </a:t>
            </a:r>
            <a:endParaRPr lang="en-US" dirty="0"/>
          </a:p>
        </p:txBody>
      </p:sp>
      <p:pic>
        <p:nvPicPr>
          <p:cNvPr id="7" name="Content Placeholder 6" descr="contraint 1.5 cowbird 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" r="3121"/>
          <a:stretch>
            <a:fillRect/>
          </a:stretch>
        </p:blipFill>
        <p:spPr>
          <a:xfrm>
            <a:off x="1305685" y="0"/>
            <a:ext cx="7838315" cy="4702988"/>
          </a:xfrm>
        </p:spPr>
      </p:pic>
    </p:spTree>
    <p:extLst>
      <p:ext uri="{BB962C8B-B14F-4D97-AF65-F5344CB8AC3E}">
        <p14:creationId xmlns:p14="http://schemas.microsoft.com/office/powerpoint/2010/main" val="2436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udio cowbird 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r="3305"/>
          <a:stretch>
            <a:fillRect/>
          </a:stretch>
        </p:blipFill>
        <p:spPr>
          <a:xfrm>
            <a:off x="0" y="1"/>
            <a:ext cx="8128003" cy="4876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8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q cowbir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r="1482"/>
          <a:stretch>
            <a:fillRect/>
          </a:stretch>
        </p:blipFill>
        <p:spPr>
          <a:xfrm>
            <a:off x="1691640" y="0"/>
            <a:ext cx="7452360" cy="447141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65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wbird main pag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" r="2712"/>
          <a:stretch>
            <a:fillRect/>
          </a:stretch>
        </p:blipFill>
        <p:spPr>
          <a:xfrm>
            <a:off x="98277" y="92128"/>
            <a:ext cx="7543800" cy="452627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Cowbird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wbird abou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r="3195"/>
          <a:stretch>
            <a:fillRect/>
          </a:stretch>
        </p:blipFill>
        <p:spPr>
          <a:xfrm>
            <a:off x="1895125" y="245574"/>
            <a:ext cx="7248875" cy="43493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75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wbird membership 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r="2710"/>
          <a:stretch>
            <a:fillRect/>
          </a:stretch>
        </p:blipFill>
        <p:spPr>
          <a:xfrm>
            <a:off x="0" y="0"/>
            <a:ext cx="8128002" cy="4876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7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rofile cowbird 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r="3186"/>
          <a:stretch>
            <a:fillRect/>
          </a:stretch>
        </p:blipFill>
        <p:spPr>
          <a:xfrm>
            <a:off x="1366727" y="0"/>
            <a:ext cx="7635822" cy="4702988"/>
          </a:xfrm>
        </p:spPr>
      </p:pic>
    </p:spTree>
    <p:extLst>
      <p:ext uri="{BB962C8B-B14F-4D97-AF65-F5344CB8AC3E}">
        <p14:creationId xmlns:p14="http://schemas.microsoft.com/office/powerpoint/2010/main" val="330858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wbird main squar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" r="1657"/>
          <a:stretch>
            <a:fillRect/>
          </a:stretch>
        </p:blipFill>
        <p:spPr>
          <a:xfrm>
            <a:off x="0" y="0"/>
            <a:ext cx="7565860" cy="453951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9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organization big to small cowbir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r="2813"/>
          <a:stretch>
            <a:fillRect/>
          </a:stretch>
        </p:blipFill>
        <p:spPr>
          <a:xfrm>
            <a:off x="3048000" y="0"/>
            <a:ext cx="6096000" cy="3657599"/>
          </a:xfrm>
        </p:spPr>
      </p:pic>
      <p:pic>
        <p:nvPicPr>
          <p:cNvPr id="7" name="Picture 6" descr="organization big to small part 2 cowbird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0921"/>
            <a:ext cx="6195382" cy="349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5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aces cowbir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" r="3973"/>
          <a:stretch>
            <a:fillRect/>
          </a:stretch>
        </p:blipFill>
        <p:spPr>
          <a:xfrm>
            <a:off x="0" y="0"/>
            <a:ext cx="6096000" cy="36575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lacksburg cowbird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000" y="3154124"/>
            <a:ext cx="6403000" cy="359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5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aily stories cowbird 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r="3166"/>
          <a:stretch>
            <a:fillRect/>
          </a:stretch>
        </p:blipFill>
        <p:spPr>
          <a:xfrm>
            <a:off x="1339161" y="27611"/>
            <a:ext cx="7777234" cy="466633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0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6249</TotalTime>
  <Words>20</Words>
  <Application>Microsoft Macintosh PowerPoint</Application>
  <PresentationFormat>On-screen Show (4:3)</PresentationFormat>
  <Paragraphs>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Elemental</vt:lpstr>
      <vt:lpstr>COWBIRD: Interrogating an Interface</vt:lpstr>
      <vt:lpstr>About Cowbird </vt:lpstr>
      <vt:lpstr>Mission Statement </vt:lpstr>
      <vt:lpstr>Joining</vt:lpstr>
      <vt:lpstr>PowerPoint Presentation</vt:lpstr>
      <vt:lpstr>Organization </vt:lpstr>
      <vt:lpstr>PowerPoint Presentation</vt:lpstr>
      <vt:lpstr>PowerPoint Presentation</vt:lpstr>
      <vt:lpstr>PowerPoint Presentation</vt:lpstr>
      <vt:lpstr> Stories</vt:lpstr>
      <vt:lpstr>PowerPoint Presentation</vt:lpstr>
      <vt:lpstr>PowerPoint Presentation</vt:lpstr>
      <vt:lpstr>PowerPoint Presentation</vt:lpstr>
      <vt:lpstr>Constraints </vt:lpstr>
      <vt:lpstr>PowerPoint Presentation</vt:lpstr>
      <vt:lpstr>Questions??</vt:lpstr>
    </vt:vector>
  </TitlesOfParts>
  <Company>Virginia Tech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COWBIRD: Interrogating an Interface</dc:title>
  <dc:creator>Celsea Copas</dc:creator>
  <cp:lastModifiedBy>Celsea Copas</cp:lastModifiedBy>
  <cp:revision>13</cp:revision>
  <dcterms:created xsi:type="dcterms:W3CDTF">2014-10-06T02:36:58Z</dcterms:created>
  <dcterms:modified xsi:type="dcterms:W3CDTF">2014-10-14T23:02:42Z</dcterms:modified>
</cp:coreProperties>
</file>